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7" r:id="rId3"/>
    <p:sldId id="273" r:id="rId4"/>
    <p:sldId id="265" r:id="rId5"/>
    <p:sldId id="264" r:id="rId6"/>
    <p:sldId id="262" r:id="rId7"/>
    <p:sldId id="258" r:id="rId8"/>
    <p:sldId id="263" r:id="rId9"/>
    <p:sldId id="259" r:id="rId10"/>
    <p:sldId id="260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  <a:endParaRPr lang="en-US" sz="8000">
              <a:solidFill>
                <a:schemeClr val="tx1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  <a:endParaRPr lang="en-US" sz="8000"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  <a:endParaRPr lang="en-US" sz="8000">
              <a:solidFill>
                <a:schemeClr val="tx1"/>
              </a:solidFill>
              <a:effectLst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  <a:endParaRPr lang="en-US" sz="8000"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100181" y="163857"/>
            <a:ext cx="274319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ctr"/>
            <a:r>
              <a:rPr lang="en-US" sz="2400" err="1"/>
              <a:t>InstaTask</a:t>
            </a:r>
            <a:r>
              <a:rPr lang="en-US" sz="2400"/>
              <a:t> App</a:t>
            </a:r>
            <a:endParaRPr lang="en-US" sz="2400"/>
          </a:p>
          <a:p>
            <a:pPr algn="ctr"/>
            <a:endParaRPr lang="en-US" sz="24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879430" y="3670677"/>
            <a:ext cx="6716485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285750" indent="-285750">
              <a:buFont typeface="Arial" panose="020B0604020202020204"/>
              <a:buChar char="•"/>
            </a:pPr>
            <a:r>
              <a:rPr lang="en-US"/>
              <a:t>One Activity </a:t>
            </a:r>
            <a:r>
              <a:rPr lang="en-US">
                <a:ea typeface="+mn-lt"/>
                <a:cs typeface="+mn-lt"/>
              </a:rPr>
              <a:t>Architecture</a:t>
            </a:r>
            <a:endParaRPr lang="en-US">
              <a:ea typeface="+mn-lt"/>
              <a:cs typeface="+mn-lt"/>
            </a:endParaRPr>
          </a:p>
          <a:p>
            <a:pPr marL="285750" indent="-285750">
              <a:buFont typeface="Arial" panose="020B0604020202020204"/>
              <a:buChar char="•"/>
            </a:pPr>
            <a:r>
              <a:rPr lang="en-US"/>
              <a:t>MVVM </a:t>
            </a:r>
            <a:r>
              <a:rPr lang="en-US">
                <a:ea typeface="+mn-lt"/>
                <a:cs typeface="+mn-lt"/>
              </a:rPr>
              <a:t>structural design pattern</a:t>
            </a:r>
            <a:endParaRPr lang="en-US" b="1">
              <a:ea typeface="+mn-lt"/>
              <a:cs typeface="+mn-lt"/>
            </a:endParaRPr>
          </a:p>
          <a:p>
            <a:pPr marL="285750" indent="-285750">
              <a:buFont typeface="Arial" panose="020B0604020202020204"/>
              <a:buChar char="•"/>
            </a:pPr>
            <a:r>
              <a:rPr lang="en-US"/>
              <a:t>Implemented Key android architecture components, such as </a:t>
            </a:r>
            <a:r>
              <a:rPr lang="en-US" err="1"/>
              <a:t>ViewModel</a:t>
            </a:r>
            <a:r>
              <a:rPr lang="en-US"/>
              <a:t>, Room,  Navigation, and </a:t>
            </a:r>
            <a:r>
              <a:rPr lang="en-US" err="1"/>
              <a:t>LiveData</a:t>
            </a:r>
            <a:endParaRPr lang="en-US" err="1"/>
          </a:p>
          <a:p>
            <a:pPr marL="285750" indent="-285750">
              <a:buFont typeface="Arial" panose="020B0604020202020204"/>
              <a:buChar char="•"/>
            </a:pPr>
            <a:r>
              <a:rPr lang="en-US"/>
              <a:t>Consuming (mock server) APIs with retrofit</a:t>
            </a:r>
            <a:endParaRPr lang="en-US"/>
          </a:p>
          <a:p>
            <a:pPr marL="285750" indent="-285750">
              <a:buFont typeface="Arial" panose="020B0604020202020204"/>
              <a:buChar char="•"/>
            </a:pPr>
            <a:r>
              <a:rPr lang="en-US"/>
              <a:t>Broadcast </a:t>
            </a:r>
            <a:r>
              <a:rPr lang="en-US">
                <a:ea typeface="+mn-lt"/>
                <a:cs typeface="+mn-lt"/>
              </a:rPr>
              <a:t>receivers </a:t>
            </a:r>
            <a:r>
              <a:rPr lang="en-US"/>
              <a:t>for </a:t>
            </a:r>
            <a:r>
              <a:rPr lang="en-US" err="1"/>
              <a:t>wifi</a:t>
            </a:r>
            <a:r>
              <a:rPr lang="en-US"/>
              <a:t>/airplane mode</a:t>
            </a:r>
            <a:endParaRPr lang="en-US"/>
          </a:p>
          <a:p>
            <a:pPr marL="285750" indent="-285750">
              <a:buFont typeface="Arial" panose="020B0604020202020204"/>
              <a:buChar char="•"/>
            </a:pPr>
            <a:r>
              <a:rPr lang="en-US"/>
              <a:t>Google Map and functionalities</a:t>
            </a:r>
            <a:endParaRPr lang="en-US"/>
          </a:p>
          <a:p>
            <a:pPr marL="285750" indent="-285750">
              <a:buFont typeface="Arial" panose="020B0604020202020204"/>
              <a:buChar char="•"/>
            </a:pPr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873111" y="782035"/>
            <a:ext cx="7206342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/>
              <a:t>What this app do: Gig posting and searching for C2C and B2C</a:t>
            </a:r>
            <a:endParaRPr lang="en-US"/>
          </a:p>
          <a:p>
            <a:endParaRPr lang="en-US"/>
          </a:p>
          <a:p>
            <a:r>
              <a:rPr lang="en-US"/>
              <a:t>All our pages follow MVVM design pattern with clear separation of concerns. </a:t>
            </a:r>
            <a:endParaRPr lang="en-US"/>
          </a:p>
          <a:p>
            <a:endParaRPr lang="en-US"/>
          </a:p>
          <a:p>
            <a:r>
              <a:rPr lang="en-US"/>
              <a:t>Project members: </a:t>
            </a:r>
            <a:r>
              <a:rPr lang="en-US" err="1"/>
              <a:t>Kuangcheng</a:t>
            </a:r>
            <a:r>
              <a:rPr lang="en-US"/>
              <a:t> Lin (Peter), </a:t>
            </a:r>
            <a:r>
              <a:rPr lang="en-US" err="1"/>
              <a:t>Adama</a:t>
            </a:r>
            <a:r>
              <a:rPr lang="en-US"/>
              <a:t>  Coulibaly, Carlos Castellanos , Chinchu Treesa Jose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InstaTask App/ Revature April 2022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D57F1E4F-1CFF-5643-939E-217C01CDF565}" type="slidenum">
              <a:rPr lang="en-US" dirty="0"/>
            </a:fld>
            <a:endParaRPr lang="en-US"/>
          </a:p>
        </p:txBody>
      </p:sp>
      <p:pic>
        <p:nvPicPr>
          <p:cNvPr id="5" name="Picture 4" descr="Architecture_Diagram.drawio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58135" y="0"/>
            <a:ext cx="7767320" cy="67481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/>
          <p:cNvGrpSpPr>
            <a:grpSpLocks noGrp="1" noRot="1" noChangeAspect="1" noMove="1" noResize="1" noUngrp="1"/>
          </p:cNvGrpSpPr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56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7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58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59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60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61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" name="TextBox 5"/>
          <p:cNvSpPr txBox="1"/>
          <p:nvPr/>
        </p:nvSpPr>
        <p:spPr>
          <a:xfrm>
            <a:off x="4020035" y="4523520"/>
            <a:ext cx="7535180" cy="77047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normAutofit/>
          </a:bodyPr>
          <a:lstStyle/>
          <a:p>
            <a:pPr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i="1">
                <a:ln w="3175" cmpd="sng">
                  <a:noFill/>
                </a:ln>
                <a:latin typeface="+mj-lt"/>
                <a:ea typeface="+mj-ea"/>
                <a:cs typeface="+mj-cs"/>
              </a:rPr>
              <a:t>The Landing Page: </a:t>
            </a:r>
            <a:r>
              <a:rPr lang="en-US" sz="1600" i="1">
                <a:ln w="3175" cmpd="sng">
                  <a:noFill/>
                </a:ln>
                <a:latin typeface="+mj-lt"/>
                <a:ea typeface="+mj-ea"/>
                <a:cs typeface="+mj-cs"/>
              </a:rPr>
              <a:t>(The pager )</a:t>
            </a:r>
            <a:r>
              <a:rPr lang="en-US" sz="2000" i="1">
                <a:ln w="3175" cmpd="sng">
                  <a:noFill/>
                </a:ln>
                <a:latin typeface="+mj-lt"/>
                <a:ea typeface="+mj-ea"/>
                <a:cs typeface="+mj-cs"/>
              </a:rPr>
              <a:t> </a:t>
            </a:r>
            <a:endParaRPr lang="en-US" sz="2800" i="1">
              <a:ln w="3175" cmpd="sng">
                <a:noFill/>
              </a:ln>
              <a:latin typeface="+mj-lt"/>
              <a:ea typeface="+mj-ea"/>
              <a:cs typeface="+mj-cs"/>
            </a:endParaRPr>
          </a:p>
          <a:p>
            <a:pPr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600">
                <a:ln w="3175" cmpd="sng">
                  <a:noFill/>
                </a:ln>
                <a:ea typeface="+mj-ea"/>
                <a:cs typeface="+mj-cs"/>
              </a:rPr>
              <a:t>Android Auto Image slider has been used for Job Categories</a:t>
            </a:r>
            <a:endParaRPr lang="en-US" sz="1600">
              <a:ln w="3175" cmpd="sng">
                <a:noFill/>
              </a:ln>
              <a:ea typeface="+mj-ea"/>
              <a:cs typeface="+mj-cs"/>
            </a:endParaRPr>
          </a:p>
        </p:txBody>
      </p:sp>
      <p:sp>
        <p:nvSpPr>
          <p:cNvPr id="63" name="Rounded 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718560" y="609600"/>
            <a:ext cx="7833360" cy="3633216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Diagram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204" y="975360"/>
            <a:ext cx="1657921" cy="2947416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8999" y="975360"/>
            <a:ext cx="1657921" cy="2947416"/>
          </a:xfrm>
          <a:prstGeom prst="rect">
            <a:avLst/>
          </a:prstGeom>
          <a:ln w="53975">
            <a:noFill/>
          </a:ln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InstaTask App/ Revature April 2022</a:t>
            </a:r>
            <a:endParaRPr lang="en-US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951856" y="5883275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dirty="0"/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8774482" y="215030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r"/>
            <a:r>
              <a:rPr lang="en-US" sz="1400" i="1" err="1"/>
              <a:t>Adama</a:t>
            </a:r>
            <a:r>
              <a:rPr lang="en-US" sz="1400" i="1"/>
              <a:t> Coulibaly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/>
          <p:cNvGrpSpPr>
            <a:grpSpLocks noGrp="1" noRot="1" noChangeAspect="1" noMove="1" noResize="1" noUngrp="1"/>
          </p:cNvGrpSpPr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56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7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58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59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60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61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" name="TextBox 5"/>
          <p:cNvSpPr txBox="1"/>
          <p:nvPr/>
        </p:nvSpPr>
        <p:spPr>
          <a:xfrm>
            <a:off x="3592062" y="4492205"/>
            <a:ext cx="7535180" cy="77047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normAutofit/>
          </a:bodyPr>
          <a:lstStyle/>
          <a:p>
            <a:pPr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i="1">
                <a:ln w="3175" cmpd="sng">
                  <a:noFill/>
                </a:ln>
                <a:latin typeface="+mj-lt"/>
                <a:ea typeface="+mj-ea"/>
                <a:cs typeface="+mj-cs"/>
              </a:rPr>
              <a:t>  The Sign Up and Login Page: </a:t>
            </a:r>
            <a:endParaRPr lang="en-US" sz="2000" b="1" i="1">
              <a:ln w="3175" cmpd="sng">
                <a:noFill/>
              </a:ln>
              <a:latin typeface="+mj-lt"/>
              <a:ea typeface="+mj-ea"/>
              <a:cs typeface="+mj-cs"/>
            </a:endParaRPr>
          </a:p>
          <a:p>
            <a:pPr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800">
              <a:ln w="3175" cmpd="sng">
                <a:noFill/>
              </a:ln>
              <a:ea typeface="+mj-ea"/>
              <a:cs typeface="+mj-cs"/>
            </a:endParaRPr>
          </a:p>
        </p:txBody>
      </p:sp>
      <p:sp>
        <p:nvSpPr>
          <p:cNvPr id="63" name="Rounded Rectangle 9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3718560" y="609600"/>
            <a:ext cx="7833360" cy="3633216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Text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9204" y="975360"/>
            <a:ext cx="1657921" cy="2947415"/>
          </a:xfrm>
          <a:prstGeom prst="rect">
            <a:avLst/>
          </a:prstGeom>
        </p:spPr>
      </p:pic>
      <p:pic>
        <p:nvPicPr>
          <p:cNvPr id="2" name="Picture 2" descr="Graphical user interface, text, application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8999" y="975360"/>
            <a:ext cx="1657921" cy="2947415"/>
          </a:xfrm>
          <a:prstGeom prst="rect">
            <a:avLst/>
          </a:prstGeom>
          <a:ln w="53975">
            <a:noFill/>
          </a:ln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InstaTask App/ Revature April 2022</a:t>
            </a:r>
            <a:endParaRPr lang="en-US" b="0" i="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10951856" y="5883275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dirty="0"/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899770" y="4849661"/>
            <a:ext cx="748221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1600"/>
              <a:t>The Room Database Design Pattern has been used to submit and retrieve new user in order to login to the App</a:t>
            </a:r>
            <a:endParaRPr lang="en-US" sz="1600"/>
          </a:p>
        </p:txBody>
      </p:sp>
      <p:sp>
        <p:nvSpPr>
          <p:cNvPr id="8" name="TextBox 7"/>
          <p:cNvSpPr txBox="1"/>
          <p:nvPr/>
        </p:nvSpPr>
        <p:spPr>
          <a:xfrm>
            <a:off x="8868428" y="256783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r"/>
            <a:r>
              <a:rPr lang="en-US" sz="1400" i="1" err="1"/>
              <a:t>Adama</a:t>
            </a:r>
            <a:r>
              <a:rPr lang="en-US" sz="1400" i="1"/>
              <a:t> Coulibaly</a:t>
            </a:r>
            <a:endParaRPr lang="en-US" sz="1400" i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9671938" y="81367"/>
            <a:ext cx="7274676" cy="501196"/>
          </a:xfrm>
        </p:spPr>
        <p:txBody>
          <a:bodyPr/>
          <a:lstStyle/>
          <a:p>
            <a:r>
              <a:rPr lang="en-US" sz="1200" err="1"/>
              <a:t>KuangCheng</a:t>
            </a:r>
            <a:r>
              <a:rPr lang="en-US" sz="1200"/>
              <a:t> Lin (Peter)</a:t>
            </a:r>
            <a:endParaRPr lang="en-US" sz="1200"/>
          </a:p>
        </p:txBody>
      </p:sp>
      <p:pic>
        <p:nvPicPr>
          <p:cNvPr id="4" name="Picture 4" descr="Graphical user interface, application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83288" y="88113"/>
            <a:ext cx="1932635" cy="4114800"/>
          </a:xfrm>
          <a:prstGeom prst="rect">
            <a:avLst/>
          </a:prstGeom>
        </p:spPr>
      </p:pic>
      <p:pic>
        <p:nvPicPr>
          <p:cNvPr id="5" name="Picture 5" descr="Graphical user interface, application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1351" y="77638"/>
            <a:ext cx="2036513" cy="4114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27392" y="4777053"/>
            <a:ext cx="666821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342900" indent="-342900">
              <a:buAutoNum type="arabicPeriod"/>
            </a:pPr>
            <a:r>
              <a:rPr lang="en-US"/>
              <a:t>Giga Board and </a:t>
            </a:r>
            <a:r>
              <a:rPr lang="en-US" err="1"/>
              <a:t>TaskBoard</a:t>
            </a:r>
            <a:r>
              <a:rPr lang="en-US"/>
              <a:t> is a c2c </a:t>
            </a:r>
            <a:r>
              <a:rPr lang="en-US" err="1"/>
              <a:t>plateform</a:t>
            </a:r>
            <a:r>
              <a:rPr lang="en-US"/>
              <a:t> where individuals can view, posts, and accept tasks from other individuals. </a:t>
            </a:r>
            <a:endParaRPr lang="en-US"/>
          </a:p>
          <a:p>
            <a:pPr marL="342900" indent="-342900">
              <a:buAutoNum type="arabicPeriod"/>
            </a:pPr>
            <a:r>
              <a:rPr lang="en-US"/>
              <a:t>Giga Board's categories are pulled from API.</a:t>
            </a:r>
            <a:endParaRPr lang="en-US"/>
          </a:p>
          <a:p>
            <a:pPr marL="342900" indent="-342900">
              <a:buAutoNum type="arabicPeriod"/>
            </a:pPr>
            <a:r>
              <a:rPr lang="en-US" err="1"/>
              <a:t>TaskBoard</a:t>
            </a:r>
            <a:r>
              <a:rPr lang="en-US"/>
              <a:t> uses room </a:t>
            </a:r>
            <a:r>
              <a:rPr lang="en-US">
                <a:ea typeface="+mn-lt"/>
                <a:cs typeface="+mn-lt"/>
              </a:rPr>
              <a:t>database to</a:t>
            </a:r>
            <a:r>
              <a:rPr lang="en-US"/>
              <a:t> persist data. It also uses google map, geocoding, and sorting</a:t>
            </a: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723950" y="4260055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/>
              <a:t>Gig Board</a:t>
            </a:r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974806" y="4260055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err="1"/>
              <a:t>TaskBoard</a:t>
            </a:r>
            <a:endParaRPr lang="en-US" err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>
          <a:xfrm>
            <a:off x="9775328" y="214809"/>
            <a:ext cx="7084177" cy="365125"/>
          </a:xfrm>
        </p:spPr>
        <p:txBody>
          <a:bodyPr/>
          <a:lstStyle/>
          <a:p>
            <a:r>
              <a:rPr lang="en-US" sz="1200" err="1"/>
              <a:t>KuangCheng</a:t>
            </a:r>
            <a:r>
              <a:rPr lang="en-US" sz="1200"/>
              <a:t> Lin (Peter)</a:t>
            </a:r>
            <a:endParaRPr lang="en-US" sz="1200"/>
          </a:p>
          <a:p>
            <a:endParaRPr lang="en-US"/>
          </a:p>
        </p:txBody>
      </p:sp>
      <p:pic>
        <p:nvPicPr>
          <p:cNvPr id="4" name="Picture 4" descr="Graphical user interface, text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65455" y="77638"/>
            <a:ext cx="1909386" cy="41148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1884" y="77637"/>
            <a:ext cx="1909740" cy="41148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184460" y="4636354"/>
            <a:ext cx="562393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342900" indent="-342900">
              <a:buAutoNum type="arabicPeriod"/>
            </a:pPr>
            <a:r>
              <a:rPr lang="en-US"/>
              <a:t>Post Task add user input into room. It includes input validation, calendar component, and geocoding </a:t>
            </a:r>
            <a:endParaRPr lang="en-US"/>
          </a:p>
          <a:p>
            <a:pPr marL="342900" indent="-342900">
              <a:buAutoNum type="arabicPeriod"/>
            </a:pPr>
            <a:endParaRPr lang="en-US"/>
          </a:p>
          <a:p>
            <a:pPr marL="342900" indent="-342900">
              <a:buAutoNum type="arabicPeriod"/>
            </a:pPr>
            <a:r>
              <a:rPr lang="en-US" err="1"/>
              <a:t>ProBoard</a:t>
            </a:r>
            <a:r>
              <a:rPr lang="en-US"/>
              <a:t> is a B2C board where individuals can browse and contact licensed companies for their services. Every category click will call its respective API for data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24400" y="4271962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/>
              <a:t>Post Task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8070056" y="4271962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err="1"/>
              <a:t>ProBoard</a:t>
            </a:r>
            <a:endParaRPr lang="en-US" err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pic>
        <p:nvPicPr>
          <p:cNvPr id="5" name="Picture 5" descr="Graphical user interface, text, application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41606" y="678873"/>
            <a:ext cx="2059699" cy="4114800"/>
          </a:xfrm>
          <a:prstGeom prst="rect">
            <a:avLst/>
          </a:prstGeom>
        </p:spPr>
      </p:pic>
      <p:pic>
        <p:nvPicPr>
          <p:cNvPr id="6" name="Picture 6" descr="Graphical user interface, text, application, chat or text message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199" y="678873"/>
            <a:ext cx="1960330" cy="4114800"/>
          </a:xfrm>
          <a:prstGeom prst="rect">
            <a:avLst/>
          </a:prstGeom>
        </p:spPr>
      </p:pic>
      <p:pic>
        <p:nvPicPr>
          <p:cNvPr id="4" name="Picture 6" descr="Graphical user interface, text&#10;&#10;Description automatically generate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0105" y="5110866"/>
            <a:ext cx="2743200" cy="46358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pic>
        <p:nvPicPr>
          <p:cNvPr id="4" name="Picture 4" descr="Text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62574" y="697263"/>
            <a:ext cx="1995773" cy="4114800"/>
          </a:xfrm>
          <a:prstGeom prst="rect">
            <a:avLst/>
          </a:prstGeom>
        </p:spPr>
      </p:pic>
      <p:pic>
        <p:nvPicPr>
          <p:cNvPr id="5" name="Picture 5" descr="Text&#10;&#10;Description automatically generat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8159" y="697263"/>
            <a:ext cx="1960107" cy="41148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681958" y="5102027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endParaRPr lang="en-GB"/>
          </a:p>
        </p:txBody>
      </p:sp>
      <p:sp>
        <p:nvSpPr>
          <p:cNvPr id="7" name="TextBox 6"/>
          <p:cNvSpPr txBox="1"/>
          <p:nvPr/>
        </p:nvSpPr>
        <p:spPr>
          <a:xfrm>
            <a:off x="9100842" y="422134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GB"/>
              <a:t>Chinchu Treesa Jose</a:t>
            </a:r>
            <a:endParaRPr lang="en-GB"/>
          </a:p>
        </p:txBody>
      </p:sp>
      <p:sp>
        <p:nvSpPr>
          <p:cNvPr id="8" name="TextBox 7"/>
          <p:cNvSpPr txBox="1"/>
          <p:nvPr/>
        </p:nvSpPr>
        <p:spPr>
          <a:xfrm>
            <a:off x="4651487" y="5163982"/>
            <a:ext cx="502245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GB"/>
              <a:t>1.UserInfo retrieves data from the Database when logged in.</a:t>
            </a:r>
            <a:endParaRPr lang="en-GB"/>
          </a:p>
          <a:p>
            <a:r>
              <a:rPr lang="en-GB"/>
              <a:t>2.Current Activities get data from the job page when clicked .</a:t>
            </a:r>
            <a:endParaRPr lang="en-GB"/>
          </a:p>
        </p:txBody>
      </p:sp>
      <p:sp>
        <p:nvSpPr>
          <p:cNvPr id="9" name="TextBox 8"/>
          <p:cNvSpPr txBox="1"/>
          <p:nvPr/>
        </p:nvSpPr>
        <p:spPr>
          <a:xfrm>
            <a:off x="5641498" y="4798576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GB" sz="2000" b="1"/>
              <a:t>Profile</a:t>
            </a:r>
            <a:r>
              <a:rPr lang="en-GB"/>
              <a:t> </a:t>
            </a:r>
            <a:r>
              <a:rPr lang="en-GB" b="1"/>
              <a:t>Screen</a:t>
            </a:r>
            <a:endParaRPr lang="en-GB" b="1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  <a:endParaRPr lang="en-US"/>
          </a:p>
        </p:txBody>
      </p:sp>
      <p:pic>
        <p:nvPicPr>
          <p:cNvPr id="4" name="Picture 4" descr="Graphical user interface, text, application, chat or text message&#10;&#10;Description automatically generated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33255" y="306149"/>
            <a:ext cx="1947862" cy="4114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63710" y="4508611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GB" sz="2000" b="1"/>
              <a:t>When Job Accepted</a:t>
            </a:r>
            <a:endParaRPr lang="en-GB" sz="2000" b="1"/>
          </a:p>
        </p:txBody>
      </p:sp>
      <p:sp>
        <p:nvSpPr>
          <p:cNvPr id="6" name="TextBox 5"/>
          <p:cNvSpPr txBox="1"/>
          <p:nvPr/>
        </p:nvSpPr>
        <p:spPr>
          <a:xfrm>
            <a:off x="4381753" y="4907734"/>
            <a:ext cx="414581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GB"/>
              <a:t>1.Job accepted when clicked the Accept button on Job page</a:t>
            </a:r>
            <a:endParaRPr lang="en-GB"/>
          </a:p>
          <a:p>
            <a:r>
              <a:rPr lang="en-GB"/>
              <a:t>2.Toast messages on click </a:t>
            </a:r>
            <a:r>
              <a:rPr lang="en-GB" err="1"/>
              <a:t>JobDone</a:t>
            </a:r>
            <a:r>
              <a:rPr lang="en-GB"/>
              <a:t> and Cancelled buttons</a:t>
            </a:r>
            <a:endParaRPr lang="en-GB"/>
          </a:p>
          <a:p>
            <a:r>
              <a:rPr lang="en-GB"/>
              <a:t>3.Progreesive bar shows the activity progress</a:t>
            </a:r>
            <a:endParaRPr lang="en-GB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1979</Words>
  <Application>WPS Presentation</Application>
  <PresentationFormat>Widescreen</PresentationFormat>
  <Paragraphs>99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Arial</vt:lpstr>
      <vt:lpstr>SimSun</vt:lpstr>
      <vt:lpstr>Wingdings</vt:lpstr>
      <vt:lpstr>Arial</vt:lpstr>
      <vt:lpstr>Corbel</vt:lpstr>
      <vt:lpstr>Microsoft YaHei</vt:lpstr>
      <vt:lpstr>Arial Unicode MS</vt:lpstr>
      <vt:lpstr>Calibri</vt:lpstr>
      <vt:lpstr>Parallax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User</cp:lastModifiedBy>
  <cp:revision>2</cp:revision>
  <dcterms:created xsi:type="dcterms:W3CDTF">2022-04-10T23:30:00Z</dcterms:created>
  <dcterms:modified xsi:type="dcterms:W3CDTF">2022-04-15T00:30:12Z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FE55E20A84FF41258DF8F8E9A7421266</vt:lpwstr>
  </property>
  <property fmtid="{D5CDD505-2E9C-101B-9397-08002B2CF9AE}" pid="3" name="KSOProductBuildVer">
    <vt:lpwstr>1033-11.2.0.11074</vt:lpwstr>
  </property>
</Properties>
</file>

<file path=docProps/thumbnail.jpeg>
</file>